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3518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y="3496604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1867781" x="685800"/>
            <a:ext cy="16488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3627026" x="685800"/>
            <a:ext cy="7743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44063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y="4384371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1965575" x="685800"/>
            <a:ext cy="9969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4800" lang="en"/>
              <a:t>Managing your “beautiful” nereid webshop</a:t>
            </a:r>
          </a:p>
        </p:txBody>
      </p:sp>
      <p:pic>
        <p:nvPicPr>
          <p:cNvPr id="34" name="Shape 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706975" x="815350"/>
            <a:ext cy="1138550" cx="113855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 txBox="1"/>
          <p:nvPr/>
        </p:nvSpPr>
        <p:spPr>
          <a:xfrm>
            <a:off y="4215950" x="4669900"/>
            <a:ext cy="854999" cx="4404899"/>
          </a:xfrm>
          <a:prstGeom prst="rect">
            <a:avLst/>
          </a:prstGeom>
          <a:noFill/>
          <a:ln w="9525" cap="flat">
            <a:solidFill>
              <a:srgbClr val="1155CC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sz="1800" lang="en">
                <a:solidFill>
                  <a:schemeClr val="dk1"/>
                </a:solidFill>
              </a:rPr>
              <a:t>Rituparna Panda</a:t>
            </a:r>
          </a:p>
          <a:p>
            <a:pPr algn="l"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Google Analytics - eCommerce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87187" x="0"/>
            <a:ext cy="4090024" cx="9143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Google Analytics - eCommerce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35950" x="742425"/>
            <a:ext cy="3989026" cx="7590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en"/>
              <a:t>Thanks 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Features: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Ready to use out of the box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Customized Templates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One database to do everything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Responsive Webshop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Secured Checkout process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Happy Customers :-)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Ready to use out of the box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pip install openlabs_nereid_webshop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Google Ready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24430" x="649450"/>
            <a:ext cy="1652974" cx="728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Google Ready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24430" x="649450"/>
            <a:ext cy="1652974" cx="728389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/>
          <p:nvPr/>
        </p:nvSpPr>
        <p:spPr>
          <a:xfrm>
            <a:off y="2017750" x="649450"/>
            <a:ext cy="326700" cx="60801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Google Ready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24430" x="649450"/>
            <a:ext cy="1652974" cx="728389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/>
          <p:nvPr/>
        </p:nvSpPr>
        <p:spPr>
          <a:xfrm>
            <a:off y="2292225" x="649450"/>
            <a:ext cy="326700" cx="1461599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Responsive Webshop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83163" x="556025"/>
            <a:ext cy="3884137" cx="2188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Responsive Webshop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37" x="3623650"/>
            <a:ext cy="3884125" cx="226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Responsive Webshop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50" x="6498557"/>
            <a:ext cy="3884125" cx="21882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